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4"/>
  </p:notesMasterIdLst>
  <p:sldIdLst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A2F"/>
    <a:srgbClr val="045B30"/>
    <a:srgbClr val="16C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8" d="100"/>
          <a:sy n="108" d="100"/>
        </p:scale>
        <p:origin x="170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E385F-5C7F-DC41-9C97-AD193F56B146}" type="datetimeFigureOut">
              <a:rPr lang="de-DE" smtClean="0"/>
              <a:t>07.02.2024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5849D-5420-7244-909A-D113C2FE5D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604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</p:spTree>
    <p:extLst>
      <p:ext uri="{BB962C8B-B14F-4D97-AF65-F5344CB8AC3E}">
        <p14:creationId xmlns:p14="http://schemas.microsoft.com/office/powerpoint/2010/main" val="280184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524328" cy="1700808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de-AT" dirty="0"/>
              <a:t>27.06.2023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58765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0316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r>
              <a:rPr lang="de-DE" dirty="0"/>
              <a:t> 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pic>
        <p:nvPicPr>
          <p:cNvPr id="6" name="Grafik 5" descr="Ein Bild, das Grafiken, Grün, Design enthält.&#10;&#10;Automatisch generierte Beschreibung">
            <a:extLst>
              <a:ext uri="{FF2B5EF4-FFF2-40B4-BE49-F238E27FC236}">
                <a16:creationId xmlns:a16="http://schemas.microsoft.com/office/drawing/2014/main" id="{FDA25B9D-B6F5-2808-05AF-96A448DA63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2"/>
          <a:stretch/>
        </p:blipFill>
        <p:spPr>
          <a:xfrm>
            <a:off x="5545657" y="335390"/>
            <a:ext cx="1978671" cy="93337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5382B10C-F342-5994-0282-3937013F60C4}"/>
              </a:ext>
            </a:extLst>
          </p:cNvPr>
          <p:cNvSpPr txBox="1"/>
          <p:nvPr userDrawn="1"/>
        </p:nvSpPr>
        <p:spPr>
          <a:xfrm>
            <a:off x="5436096" y="116632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C6CE08D-3DEE-218C-AF19-2286DEB0531D}"/>
              </a:ext>
            </a:extLst>
          </p:cNvPr>
          <p:cNvSpPr txBox="1"/>
          <p:nvPr userDrawn="1"/>
        </p:nvSpPr>
        <p:spPr>
          <a:xfrm>
            <a:off x="5292080" y="6211669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2024</a:t>
            </a:r>
          </a:p>
        </p:txBody>
      </p:sp>
    </p:spTree>
    <p:extLst>
      <p:ext uri="{BB962C8B-B14F-4D97-AF65-F5344CB8AC3E}">
        <p14:creationId xmlns:p14="http://schemas.microsoft.com/office/powerpoint/2010/main" val="316585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4165481" y="6229454"/>
            <a:ext cx="365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b="1" dirty="0">
                <a:solidFill>
                  <a:srgbClr val="045B30"/>
                </a:solidFill>
              </a:rPr>
              <a:t>Netzwerktag 2023</a:t>
            </a:r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0" y="1014"/>
            <a:ext cx="9144000" cy="1215834"/>
          </a:xfrm>
          <a:prstGeom prst="rect">
            <a:avLst/>
          </a:prstGeom>
          <a:solidFill>
            <a:srgbClr val="055A2F">
              <a:alpha val="69804"/>
            </a:srgbClr>
          </a:solidFill>
        </p:spPr>
        <p:txBody>
          <a:bodyPr>
            <a:normAutofit fontScale="97500"/>
          </a:bodyPr>
          <a:lstStyle>
            <a:lvl1pPr marL="265113" indent="0" algn="l" defTabSz="914400" rtl="0" eaLnBrk="1" latinLnBrk="0" hangingPunct="1">
              <a:spcBef>
                <a:spcPct val="0"/>
              </a:spcBef>
              <a:buNone/>
              <a:defRPr sz="3200" b="1" i="0" kern="1200">
                <a:solidFill>
                  <a:schemeClr val="bg1"/>
                </a:solidFill>
                <a:latin typeface="MS UI Gothic" pitchFamily="34" charset="-128"/>
                <a:ea typeface="MS UI Gothic" pitchFamily="34" charset="-128"/>
                <a:cs typeface="+mj-cs"/>
              </a:defRPr>
            </a:lvl1pPr>
          </a:lstStyle>
          <a:p>
            <a:pPr marL="1708150">
              <a:tabLst>
                <a:tab pos="1436688" algn="l"/>
              </a:tabLst>
            </a:pP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814" y="-11157"/>
            <a:ext cx="1763688" cy="1175682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A278D5B7-7E6C-A6BC-2F93-EA16DEAA8E05}"/>
              </a:ext>
            </a:extLst>
          </p:cNvPr>
          <p:cNvSpPr txBox="1"/>
          <p:nvPr userDrawn="1"/>
        </p:nvSpPr>
        <p:spPr>
          <a:xfrm>
            <a:off x="5018241" y="629233"/>
            <a:ext cx="4663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Projekt gefördert von </a:t>
            </a:r>
          </a:p>
        </p:txBody>
      </p:sp>
      <p:pic>
        <p:nvPicPr>
          <p:cNvPr id="5" name="Grafik 4" descr="Ein Bild, das Kreis, Kugel enthält.&#10;&#10;Automatisch generierte Beschreibung">
            <a:extLst>
              <a:ext uri="{FF2B5EF4-FFF2-40B4-BE49-F238E27FC236}">
                <a16:creationId xmlns:a16="http://schemas.microsoft.com/office/drawing/2014/main" id="{5E41F429-6EB9-5471-2C11-F899AB0A7B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572" y="5982146"/>
            <a:ext cx="1238137" cy="84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6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marL="265113" indent="0" algn="l" defTabSz="914400" rtl="0" eaLnBrk="1" latinLnBrk="0" hangingPunct="1">
        <a:spcBef>
          <a:spcPct val="0"/>
        </a:spcBef>
        <a:buNone/>
        <a:defRPr sz="3200" b="1" i="0" kern="1200">
          <a:solidFill>
            <a:schemeClr val="bg1"/>
          </a:solidFill>
          <a:latin typeface="MS UI Gothic" pitchFamily="34" charset="-128"/>
          <a:ea typeface="MS UI Gothic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gymbee-leoben.blogspot.com/" TargetMode="External"/><Relationship Id="rId7" Type="http://schemas.openxmlformats.org/officeDocument/2006/relationships/image" Target="../media/image7.jpeg"/><Relationship Id="rId2" Type="http://schemas.openxmlformats.org/officeDocument/2006/relationships/hyperlink" Target="mailto:lend@gym-leoben.net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69670" y="5924152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/>
              <a:t>Kontaktdaten: </a:t>
            </a:r>
            <a:r>
              <a:rPr lang="de-AT" sz="1600" dirty="0">
                <a:hlinkClick r:id="rId2"/>
              </a:rPr>
              <a:t>lend@gym-leoben.net</a:t>
            </a:r>
            <a:r>
              <a:rPr lang="de-AT" sz="1600" dirty="0"/>
              <a:t>; </a:t>
            </a:r>
            <a:r>
              <a:rPr lang="de-AT" sz="1600" dirty="0" err="1">
                <a:hlinkClick r:id="rId3"/>
              </a:rPr>
              <a:t>Gymbee</a:t>
            </a:r>
            <a:r>
              <a:rPr lang="de-AT" sz="1600" dirty="0">
                <a:hlinkClick r:id="rId3"/>
              </a:rPr>
              <a:t> (gymbee-leoben.blogspot.com)</a:t>
            </a:r>
            <a:endParaRPr lang="de-AT" sz="1600" dirty="0"/>
          </a:p>
          <a:p>
            <a:endParaRPr lang="de-AT" sz="1600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EAE4D5A0-23A2-114C-F7BC-B3560F96C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Inhaltsplatzhalter 6">
            <a:extLst>
              <a:ext uri="{FF2B5EF4-FFF2-40B4-BE49-F238E27FC236}">
                <a16:creationId xmlns:a16="http://schemas.microsoft.com/office/drawing/2014/main" id="{5608241F-1CB2-45AE-8B6F-22D6063AF90D}"/>
              </a:ext>
            </a:extLst>
          </p:cNvPr>
          <p:cNvSpPr txBox="1">
            <a:spLocks/>
          </p:cNvSpPr>
          <p:nvPr/>
        </p:nvSpPr>
        <p:spPr>
          <a:xfrm>
            <a:off x="457200" y="1403350"/>
            <a:ext cx="8229600" cy="420846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de-DE" sz="2000" dirty="0"/>
              <a:t>Mit den Kindern durch das Bienenjahr</a:t>
            </a:r>
          </a:p>
          <a:p>
            <a:pPr marL="285750" indent="-285750"/>
            <a:endParaRPr lang="de-DE" sz="2000" dirty="0"/>
          </a:p>
          <a:p>
            <a:pPr marL="285750" indent="-285750"/>
            <a:r>
              <a:rPr lang="de-DE" sz="2000" dirty="0"/>
              <a:t>Exkursionsziel für andere Schulen</a:t>
            </a:r>
          </a:p>
          <a:p>
            <a:pPr marL="285750" indent="-285750"/>
            <a:endParaRPr lang="de-DE" sz="2000" dirty="0"/>
          </a:p>
          <a:p>
            <a:pPr marL="285750" indent="-285750"/>
            <a:r>
              <a:rPr lang="de-DE" sz="2000" dirty="0"/>
              <a:t>Nachhaltigkeit</a:t>
            </a:r>
            <a:endParaRPr lang="de-AT" sz="2000" dirty="0"/>
          </a:p>
        </p:txBody>
      </p:sp>
      <p:pic>
        <p:nvPicPr>
          <p:cNvPr id="7" name="Picture 18" descr="https://blogger.googleusercontent.com/img/b/R29vZ2xl/AVvXsEi2PKct8ZuyjO9omMUEcICXMzJrsknBIgIwHyTsWTRjTdX1vCa9e6zsrF0cijYyYvZrNPqXa5-v1TWtkXdGncYnpMaXcUxD1R5SrLa5DsOUMlpG6A4ryHuhXIYJ0v2pT9btTKHspEhnp8F3C15nIwB7UaiLzfXdiljZYBjRSWWxNoQIPdNMW3U1tfUA/s320/thumbnail_IMG_9505.jpg">
            <a:extLst>
              <a:ext uri="{FF2B5EF4-FFF2-40B4-BE49-F238E27FC236}">
                <a16:creationId xmlns:a16="http://schemas.microsoft.com/office/drawing/2014/main" id="{F9F91545-5397-4898-927B-0D287F9A3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309" y="4021497"/>
            <a:ext cx="2149896" cy="161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https://blogger.googleusercontent.com/img/a/AVvXsEijdOr0a0Qb4Ht1dhS7-ebThlPMmy2AQB1qlWX4ZRx7K7ciieBoGXwoqGVudpaNyul3jBYxH0BknlX9aa_N1Mmjbe08SSjOv7grTd08BWf2jE6PIOlu2QKgkjWBFP7YV-rYwREWejdaYSXg8nPp2lHZZzJ8cV9bIwTVHg02SwKbyb-xx11IckMBGNGi=s320">
            <a:extLst>
              <a:ext uri="{FF2B5EF4-FFF2-40B4-BE49-F238E27FC236}">
                <a16:creationId xmlns:a16="http://schemas.microsoft.com/office/drawing/2014/main" id="{CFC7A388-947E-4B18-8A98-EBEC4957C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766" y="1985124"/>
            <a:ext cx="1293025" cy="172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2" descr="https://1.bp.blogspot.com/-pA2RBeMsylQ/YP1EWlijleI/AAAAAAAAAVw/U257LNf9OLwx0kftN8_F8JT-xMXSZe9nQCLcBGAsYHQ/s320/E5134508-FD46-40F1-903C-63AA5AA39454.jpeg">
            <a:extLst>
              <a:ext uri="{FF2B5EF4-FFF2-40B4-BE49-F238E27FC236}">
                <a16:creationId xmlns:a16="http://schemas.microsoft.com/office/drawing/2014/main" id="{E30C5DA7-12A7-485D-9FBA-C0E51582B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180" y="1985124"/>
            <a:ext cx="1293025" cy="1724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4" descr="https://1.bp.blogspot.com/-FM5hnIjQ5-c/YNzHoNKANBI/AAAAAAAAAUg/SWN9Si-wQYkFLJhd5IZ8bVQPxCyPG2HHACLcBGAsYHQ/s320/D99EF096-46C9-45CE-B9D5-0B705E09DD65.jpeg">
            <a:extLst>
              <a:ext uri="{FF2B5EF4-FFF2-40B4-BE49-F238E27FC236}">
                <a16:creationId xmlns:a16="http://schemas.microsoft.com/office/drawing/2014/main" id="{768DED3D-92AF-4D87-BFAA-F646F79B5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91" y="4021497"/>
            <a:ext cx="2158891" cy="161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6" descr="https://1.bp.blogspot.com/-vyytPoZXas4/YNzHnPx50dI/AAAAAAAAAUQ/D2UiUl9gi1clIevmYY8P0Uo7Up60wA1sgCLcBGAsYHQ/s320/27D95A54-4C16-4AA7-8E37-D212CBDFC35C.jpeg">
            <a:extLst>
              <a:ext uri="{FF2B5EF4-FFF2-40B4-BE49-F238E27FC236}">
                <a16:creationId xmlns:a16="http://schemas.microsoft.com/office/drawing/2014/main" id="{3CF13DD2-DA49-4503-9601-C7CFF6D4F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21497"/>
            <a:ext cx="2324212" cy="161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913AB3E0-27E4-4723-8098-94642AA7C9FD}"/>
              </a:ext>
            </a:extLst>
          </p:cNvPr>
          <p:cNvSpPr/>
          <p:nvPr/>
        </p:nvSpPr>
        <p:spPr>
          <a:xfrm>
            <a:off x="1331640" y="-83423"/>
            <a:ext cx="61206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dirty="0" err="1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Gymbee</a:t>
            </a:r>
            <a:r>
              <a:rPr lang="de-AT" sz="28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 – die Schulimkerei</a:t>
            </a:r>
            <a:br>
              <a:rPr lang="de-AT" sz="28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</a:br>
            <a:r>
              <a:rPr lang="de-AT" b="1" i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Stefanie </a:t>
            </a:r>
            <a:r>
              <a:rPr lang="de-AT" b="1" i="1" dirty="0" err="1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Salbrechter</a:t>
            </a:r>
            <a:r>
              <a:rPr lang="de-AT" b="1" i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, Lisa </a:t>
            </a:r>
            <a:r>
              <a:rPr lang="de-AT" b="1" i="1" dirty="0" err="1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Jaklitsch</a:t>
            </a:r>
            <a:r>
              <a:rPr lang="de-AT" b="1" i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 &amp; Markus Lendl</a:t>
            </a:r>
            <a:br>
              <a:rPr lang="de-AT" sz="28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</a:br>
            <a:r>
              <a:rPr lang="de-AT" sz="2000" b="1" dirty="0">
                <a:solidFill>
                  <a:prstClr val="white"/>
                </a:solidFill>
                <a:latin typeface="MS UI Gothic" pitchFamily="34" charset="-128"/>
                <a:ea typeface="MS UI Gothic" pitchFamily="34" charset="-128"/>
              </a:rPr>
              <a:t>BG/BRG Leoben 1</a:t>
            </a:r>
            <a:endParaRPr lang="de-AT" dirty="0"/>
          </a:p>
          <a:p>
            <a:endParaRPr lang="de-AT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17FB9CB-6E11-49E3-A261-8B9E5CC3BC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504" y="35618"/>
            <a:ext cx="1152128" cy="111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162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 2013–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MS UI Gothic</vt:lpstr>
      <vt:lpstr>Arial</vt:lpstr>
      <vt:lpstr>Calibri</vt:lpstr>
      <vt:lpstr>Larissa</vt:lpstr>
      <vt:lpstr>1_Larissa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Erich Reichel</dc:creator>
  <cp:lastModifiedBy>Lendl Markus</cp:lastModifiedBy>
  <cp:revision>30</cp:revision>
  <dcterms:created xsi:type="dcterms:W3CDTF">2011-11-19T18:42:37Z</dcterms:created>
  <dcterms:modified xsi:type="dcterms:W3CDTF">2024-02-07T10:20:39Z</dcterms:modified>
</cp:coreProperties>
</file>