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</p:sldMasterIdLst>
  <p:notesMasterIdLst>
    <p:notesMasterId r:id="rId4"/>
  </p:notesMasterIdLst>
  <p:sldIdLst>
    <p:sldId id="258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5A2F"/>
    <a:srgbClr val="045B30"/>
    <a:srgbClr val="16C0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>
      <p:cViewPr varScale="1">
        <p:scale>
          <a:sx n="117" d="100"/>
          <a:sy n="117" d="100"/>
        </p:scale>
        <p:origin x="148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E385F-5C7F-DC41-9C97-AD193F56B146}" type="datetimeFigureOut">
              <a:rPr lang="de-DE" smtClean="0"/>
              <a:t>20.11.23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5849D-5420-7244-909A-D113C2FE5D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4604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AT" dirty="0"/>
              <a:t>27.06.2023</a:t>
            </a:r>
          </a:p>
        </p:txBody>
      </p:sp>
    </p:spTree>
    <p:extLst>
      <p:ext uri="{BB962C8B-B14F-4D97-AF65-F5344CB8AC3E}">
        <p14:creationId xmlns:p14="http://schemas.microsoft.com/office/powerpoint/2010/main" val="280184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ro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7524328" cy="1700808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AT" dirty="0"/>
              <a:t>27.06.2023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58765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403166"/>
            <a:ext cx="8229600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9" name="Titel 1"/>
          <p:cNvSpPr txBox="1">
            <a:spLocks/>
          </p:cNvSpPr>
          <p:nvPr userDrawn="1"/>
        </p:nvSpPr>
        <p:spPr>
          <a:xfrm>
            <a:off x="0" y="1014"/>
            <a:ext cx="9144000" cy="1215834"/>
          </a:xfrm>
          <a:prstGeom prst="rect">
            <a:avLst/>
          </a:prstGeom>
          <a:solidFill>
            <a:srgbClr val="055A2F">
              <a:alpha val="69804"/>
            </a:srgbClr>
          </a:solidFill>
        </p:spPr>
        <p:txBody>
          <a:bodyPr>
            <a:normAutofit fontScale="97500"/>
          </a:bodyPr>
          <a:lstStyle>
            <a:lvl1pPr marL="265113" indent="0" algn="l" defTabSz="914400" rtl="0" eaLnBrk="1" latinLnBrk="0" hangingPunct="1">
              <a:spcBef>
                <a:spcPct val="0"/>
              </a:spcBef>
              <a:buNone/>
              <a:defRPr sz="3200" b="1" i="0" kern="1200">
                <a:solidFill>
                  <a:schemeClr val="bg1"/>
                </a:solidFill>
                <a:latin typeface="MS UI Gothic" pitchFamily="34" charset="-128"/>
                <a:ea typeface="MS UI Gothic" pitchFamily="34" charset="-128"/>
                <a:cs typeface="+mj-cs"/>
              </a:defRPr>
            </a:lvl1pPr>
          </a:lstStyle>
          <a:p>
            <a:pPr marL="1708150">
              <a:tabLst>
                <a:tab pos="1436688" algn="l"/>
              </a:tabLst>
            </a:pPr>
            <a:r>
              <a:rPr lang="de-DE" dirty="0"/>
              <a:t> </a:t>
            </a:r>
            <a:endParaRPr lang="de-AT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814" y="-11157"/>
            <a:ext cx="1763688" cy="1175682"/>
          </a:xfrm>
          <a:prstGeom prst="rect">
            <a:avLst/>
          </a:prstGeom>
        </p:spPr>
      </p:pic>
      <p:pic>
        <p:nvPicPr>
          <p:cNvPr id="6" name="Grafik 5" descr="Ein Bild, das Grafiken, Grün, Design enthält.&#10;&#10;Automatisch generierte Beschreibung">
            <a:extLst>
              <a:ext uri="{FF2B5EF4-FFF2-40B4-BE49-F238E27FC236}">
                <a16:creationId xmlns:a16="http://schemas.microsoft.com/office/drawing/2014/main" id="{FDA25B9D-B6F5-2808-05AF-96A448DA63D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2"/>
          <a:stretch/>
        </p:blipFill>
        <p:spPr>
          <a:xfrm>
            <a:off x="5545657" y="335390"/>
            <a:ext cx="1978671" cy="933370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5382B10C-F342-5994-0282-3937013F60C4}"/>
              </a:ext>
            </a:extLst>
          </p:cNvPr>
          <p:cNvSpPr txBox="1"/>
          <p:nvPr userDrawn="1"/>
        </p:nvSpPr>
        <p:spPr>
          <a:xfrm>
            <a:off x="5436096" y="116632"/>
            <a:ext cx="46634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Projekt gefördert von 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C6CE08D-3DEE-218C-AF19-2286DEB0531D}"/>
              </a:ext>
            </a:extLst>
          </p:cNvPr>
          <p:cNvSpPr txBox="1"/>
          <p:nvPr userDrawn="1"/>
        </p:nvSpPr>
        <p:spPr>
          <a:xfrm>
            <a:off x="5292080" y="6211669"/>
            <a:ext cx="3657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600" b="1" dirty="0">
                <a:solidFill>
                  <a:srgbClr val="045B30"/>
                </a:solidFill>
              </a:rPr>
              <a:t>Netzwerktag 2024</a:t>
            </a:r>
          </a:p>
        </p:txBody>
      </p:sp>
    </p:spTree>
    <p:extLst>
      <p:ext uri="{BB962C8B-B14F-4D97-AF65-F5344CB8AC3E}">
        <p14:creationId xmlns:p14="http://schemas.microsoft.com/office/powerpoint/2010/main" val="316585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marL="265113" indent="0" algn="l" defTabSz="914400" rtl="0" eaLnBrk="1" latinLnBrk="0" hangingPunct="1">
        <a:spcBef>
          <a:spcPct val="0"/>
        </a:spcBef>
        <a:buNone/>
        <a:defRPr sz="3200" b="1" i="0" kern="1200">
          <a:solidFill>
            <a:schemeClr val="bg1"/>
          </a:solidFill>
          <a:latin typeface="MS UI Gothic" pitchFamily="34" charset="-128"/>
          <a:ea typeface="MS UI Gothic" pitchFamily="34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8229600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8" name="Textfeld 7"/>
          <p:cNvSpPr txBox="1"/>
          <p:nvPr userDrawn="1"/>
        </p:nvSpPr>
        <p:spPr>
          <a:xfrm>
            <a:off x="4165481" y="6229454"/>
            <a:ext cx="3657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600" b="1" dirty="0">
                <a:solidFill>
                  <a:srgbClr val="045B30"/>
                </a:solidFill>
              </a:rPr>
              <a:t>Netzwerktag 2023</a:t>
            </a:r>
          </a:p>
        </p:txBody>
      </p:sp>
      <p:sp>
        <p:nvSpPr>
          <p:cNvPr id="9" name="Titel 1"/>
          <p:cNvSpPr txBox="1">
            <a:spLocks/>
          </p:cNvSpPr>
          <p:nvPr userDrawn="1"/>
        </p:nvSpPr>
        <p:spPr>
          <a:xfrm>
            <a:off x="0" y="1014"/>
            <a:ext cx="9144000" cy="1215834"/>
          </a:xfrm>
          <a:prstGeom prst="rect">
            <a:avLst/>
          </a:prstGeom>
          <a:solidFill>
            <a:srgbClr val="055A2F">
              <a:alpha val="69804"/>
            </a:srgbClr>
          </a:solidFill>
        </p:spPr>
        <p:txBody>
          <a:bodyPr>
            <a:normAutofit fontScale="97500"/>
          </a:bodyPr>
          <a:lstStyle>
            <a:lvl1pPr marL="265113" indent="0" algn="l" defTabSz="914400" rtl="0" eaLnBrk="1" latinLnBrk="0" hangingPunct="1">
              <a:spcBef>
                <a:spcPct val="0"/>
              </a:spcBef>
              <a:buNone/>
              <a:defRPr sz="3200" b="1" i="0" kern="1200">
                <a:solidFill>
                  <a:schemeClr val="bg1"/>
                </a:solidFill>
                <a:latin typeface="MS UI Gothic" pitchFamily="34" charset="-128"/>
                <a:ea typeface="MS UI Gothic" pitchFamily="34" charset="-128"/>
                <a:cs typeface="+mj-cs"/>
              </a:defRPr>
            </a:lvl1pPr>
          </a:lstStyle>
          <a:p>
            <a:pPr marL="1708150">
              <a:tabLst>
                <a:tab pos="1436688" algn="l"/>
              </a:tabLst>
            </a:pPr>
            <a:endParaRPr lang="de-AT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814" y="-11157"/>
            <a:ext cx="1763688" cy="1175682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A278D5B7-7E6C-A6BC-2F93-EA16DEAA8E05}"/>
              </a:ext>
            </a:extLst>
          </p:cNvPr>
          <p:cNvSpPr txBox="1"/>
          <p:nvPr userDrawn="1"/>
        </p:nvSpPr>
        <p:spPr>
          <a:xfrm>
            <a:off x="5018241" y="629233"/>
            <a:ext cx="46634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Projekt gefördert von </a:t>
            </a:r>
          </a:p>
        </p:txBody>
      </p:sp>
      <p:pic>
        <p:nvPicPr>
          <p:cNvPr id="5" name="Grafik 4" descr="Ein Bild, das Kreis, Kugel enthält.&#10;&#10;Automatisch generierte Beschreibung">
            <a:extLst>
              <a:ext uri="{FF2B5EF4-FFF2-40B4-BE49-F238E27FC236}">
                <a16:creationId xmlns:a16="http://schemas.microsoft.com/office/drawing/2014/main" id="{5E41F429-6EB9-5471-2C11-F899AB0A7BD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572" y="5982146"/>
            <a:ext cx="1238137" cy="841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067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marL="265113" indent="0" algn="l" defTabSz="914400" rtl="0" eaLnBrk="1" latinLnBrk="0" hangingPunct="1">
        <a:spcBef>
          <a:spcPct val="0"/>
        </a:spcBef>
        <a:buNone/>
        <a:defRPr sz="3200" b="1" i="0" kern="1200">
          <a:solidFill>
            <a:schemeClr val="bg1"/>
          </a:solidFill>
          <a:latin typeface="MS UI Gothic" pitchFamily="34" charset="-128"/>
          <a:ea typeface="MS UI Gothic" pitchFamily="34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240963" y="6491590"/>
            <a:ext cx="5472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600" dirty="0"/>
              <a:t>Kontaktdaten Projektleitung</a:t>
            </a:r>
          </a:p>
        </p:txBody>
      </p:sp>
      <p:sp>
        <p:nvSpPr>
          <p:cNvPr id="8" name="Rechteck 7"/>
          <p:cNvSpPr/>
          <p:nvPr/>
        </p:nvSpPr>
        <p:spPr>
          <a:xfrm>
            <a:off x="240963" y="-76580"/>
            <a:ext cx="505111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800" b="1" dirty="0">
                <a:solidFill>
                  <a:prstClr val="white"/>
                </a:solidFill>
                <a:latin typeface="MS UI Gothic" pitchFamily="34" charset="-128"/>
                <a:ea typeface="MS UI Gothic" pitchFamily="34" charset="-128"/>
                <a:cs typeface="+mj-cs"/>
              </a:rPr>
              <a:t>Platz für Projektname, Schulname, Projektleitung und Schullogo</a:t>
            </a:r>
            <a:endParaRPr lang="de-AT" sz="2800" dirty="0"/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EAE4D5A0-23A2-114C-F7BC-B3560F96C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211624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 2013–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Macintosh PowerPoint</Application>
  <PresentationFormat>Bildschirmpräsentation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MS UI Gothic</vt:lpstr>
      <vt:lpstr>Arial</vt:lpstr>
      <vt:lpstr>Calibri</vt:lpstr>
      <vt:lpstr>Larissa</vt:lpstr>
      <vt:lpstr>1_Larissa</vt:lpstr>
      <vt:lpstr>PowerPoint-Präsentation</vt:lpstr>
    </vt:vector>
  </TitlesOfParts>
  <Company>privat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Erich Reichel</dc:creator>
  <cp:lastModifiedBy>Starzacher Marion</cp:lastModifiedBy>
  <cp:revision>29</cp:revision>
  <dcterms:created xsi:type="dcterms:W3CDTF">2011-11-19T18:42:37Z</dcterms:created>
  <dcterms:modified xsi:type="dcterms:W3CDTF">2023-11-20T15:53:43Z</dcterms:modified>
</cp:coreProperties>
</file>