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sldIdLst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A2F"/>
    <a:srgbClr val="045B30"/>
    <a:srgbClr val="16C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0184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524328" cy="170080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876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0316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r>
              <a:rPr lang="de-DE" dirty="0"/>
              <a:t> 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pic>
        <p:nvPicPr>
          <p:cNvPr id="6" name="Grafik 5" descr="Ein Bild, das Grafiken, Grün, Design enthält.&#10;&#10;Automatisch generierte Beschreibung">
            <a:extLst>
              <a:ext uri="{FF2B5EF4-FFF2-40B4-BE49-F238E27FC236}">
                <a16:creationId xmlns:a16="http://schemas.microsoft.com/office/drawing/2014/main" id="{FDA25B9D-B6F5-2808-05AF-96A448DA63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"/>
          <a:stretch/>
        </p:blipFill>
        <p:spPr>
          <a:xfrm>
            <a:off x="5545657" y="335390"/>
            <a:ext cx="1978671" cy="93337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382B10C-F342-5994-0282-3937013F60C4}"/>
              </a:ext>
            </a:extLst>
          </p:cNvPr>
          <p:cNvSpPr txBox="1"/>
          <p:nvPr userDrawn="1"/>
        </p:nvSpPr>
        <p:spPr>
          <a:xfrm>
            <a:off x="5436096" y="116632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C6CE08D-3DEE-218C-AF19-2286DEB0531D}"/>
              </a:ext>
            </a:extLst>
          </p:cNvPr>
          <p:cNvSpPr txBox="1"/>
          <p:nvPr userDrawn="1"/>
        </p:nvSpPr>
        <p:spPr>
          <a:xfrm>
            <a:off x="4165481" y="6229454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2023</a:t>
            </a:r>
          </a:p>
        </p:txBody>
      </p:sp>
      <p:pic>
        <p:nvPicPr>
          <p:cNvPr id="13" name="Grafik 12" descr="Ein Bild, das Kreis, Kugel enthält.&#10;&#10;Automatisch generierte Beschreibung">
            <a:extLst>
              <a:ext uri="{FF2B5EF4-FFF2-40B4-BE49-F238E27FC236}">
                <a16:creationId xmlns:a16="http://schemas.microsoft.com/office/drawing/2014/main" id="{F3914A4A-DD41-A7B9-7629-95F99EE301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72" y="5982146"/>
            <a:ext cx="1238137" cy="8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4165481" y="6229454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2023</a:t>
            </a:r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278D5B7-7E6C-A6BC-2F93-EA16DEAA8E05}"/>
              </a:ext>
            </a:extLst>
          </p:cNvPr>
          <p:cNvSpPr txBox="1"/>
          <p:nvPr userDrawn="1"/>
        </p:nvSpPr>
        <p:spPr>
          <a:xfrm>
            <a:off x="5018241" y="629233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pic>
        <p:nvPicPr>
          <p:cNvPr id="5" name="Grafik 4" descr="Ein Bild, das Kreis, Kugel enthält.&#10;&#10;Automatisch generierte Beschreibung">
            <a:extLst>
              <a:ext uri="{FF2B5EF4-FFF2-40B4-BE49-F238E27FC236}">
                <a16:creationId xmlns:a16="http://schemas.microsoft.com/office/drawing/2014/main" id="{5E41F429-6EB9-5471-2C11-F899AB0A7B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72" y="5982146"/>
            <a:ext cx="1238137" cy="8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Kurztext und Bilder</a:t>
            </a:r>
          </a:p>
          <a:p>
            <a:pPr marL="0" indent="0">
              <a:buNone/>
            </a:pPr>
            <a:r>
              <a:rPr lang="de-AT" dirty="0">
                <a:solidFill>
                  <a:srgbClr val="FF0000"/>
                </a:solidFill>
              </a:rPr>
              <a:t>Keine animierten Folien, da sie für unseren Bericht als Printversion benötigt werden.</a:t>
            </a:r>
          </a:p>
          <a:p>
            <a:pPr marL="0" indent="0">
              <a:buNone/>
            </a:pPr>
            <a:endParaRPr lang="de-A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AT" dirty="0">
                <a:solidFill>
                  <a:srgbClr val="FF0000"/>
                </a:solidFill>
              </a:rPr>
              <a:t>Nur eine Folie!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7504" y="71706"/>
            <a:ext cx="115212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AT" sz="1600" dirty="0"/>
              <a:t>Hier ist Platz für das Schullogo.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-34280" y="6519446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Kontaktdaten: Emailadresse und/oder Homepage</a:t>
            </a:r>
          </a:p>
        </p:txBody>
      </p:sp>
      <p:sp>
        <p:nvSpPr>
          <p:cNvPr id="8" name="Rechteck 7"/>
          <p:cNvSpPr/>
          <p:nvPr/>
        </p:nvSpPr>
        <p:spPr>
          <a:xfrm>
            <a:off x="1331640" y="-83423"/>
            <a:ext cx="61206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Projekttitel</a:t>
            </a:r>
            <a:b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</a:br>
            <a:r>
              <a:rPr lang="de-AT" sz="2400" b="1" i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Team, Name der Projektleitung</a:t>
            </a:r>
            <a:b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</a:br>
            <a:r>
              <a:rPr lang="de-AT" sz="24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Schule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23493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Calibri</vt:lpstr>
      <vt:lpstr>Larissa</vt:lpstr>
      <vt:lpstr>1_Larissa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Erich Reichel</dc:creator>
  <cp:lastModifiedBy>Starzacher Marion</cp:lastModifiedBy>
  <cp:revision>19</cp:revision>
  <dcterms:created xsi:type="dcterms:W3CDTF">2011-11-19T18:42:37Z</dcterms:created>
  <dcterms:modified xsi:type="dcterms:W3CDTF">2023-06-19T17:06:37Z</dcterms:modified>
</cp:coreProperties>
</file>