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48" r:id="rId2"/>
  </p:sldMasterIdLst>
  <p:sldIdLst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A2F"/>
    <a:srgbClr val="045B30"/>
    <a:srgbClr val="16C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524328" cy="170080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27.06.2023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5876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27.06.2023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0184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4165481" y="6229454"/>
            <a:ext cx="365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>
                <a:solidFill>
                  <a:srgbClr val="045B30"/>
                </a:solidFill>
              </a:rPr>
              <a:t>Netzwerktag 2023</a:t>
            </a:r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0" y="1014"/>
            <a:ext cx="9144000" cy="1215834"/>
          </a:xfrm>
          <a:prstGeom prst="rect">
            <a:avLst/>
          </a:prstGeom>
          <a:solidFill>
            <a:srgbClr val="055A2F">
              <a:alpha val="69804"/>
            </a:srgbClr>
          </a:solidFill>
        </p:spPr>
        <p:txBody>
          <a:bodyPr>
            <a:normAutofit fontScale="97500"/>
          </a:bodyPr>
          <a:lstStyle>
            <a:lvl1pPr marL="265113" indent="0" algn="l" defTabSz="9144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chemeClr val="bg1"/>
                </a:solidFill>
                <a:latin typeface="MS UI Gothic" pitchFamily="34" charset="-128"/>
                <a:ea typeface="MS UI Gothic" pitchFamily="34" charset="-128"/>
                <a:cs typeface="+mj-cs"/>
              </a:defRPr>
            </a:lvl1pPr>
          </a:lstStyle>
          <a:p>
            <a:pPr marL="1708150">
              <a:tabLst>
                <a:tab pos="1436688" algn="l"/>
              </a:tabLst>
            </a:pP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814" y="-11157"/>
            <a:ext cx="1763688" cy="117568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278D5B7-7E6C-A6BC-2F93-EA16DEAA8E05}"/>
              </a:ext>
            </a:extLst>
          </p:cNvPr>
          <p:cNvSpPr txBox="1"/>
          <p:nvPr userDrawn="1"/>
        </p:nvSpPr>
        <p:spPr>
          <a:xfrm>
            <a:off x="5868144" y="734181"/>
            <a:ext cx="4663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Projekt gefördert von </a:t>
            </a:r>
          </a:p>
        </p:txBody>
      </p:sp>
      <p:pic>
        <p:nvPicPr>
          <p:cNvPr id="5" name="Grafik 4" descr="Ein Bild, das Kreis, Kugel enthält.&#10;&#10;Automatisch generierte Beschreibung">
            <a:extLst>
              <a:ext uri="{FF2B5EF4-FFF2-40B4-BE49-F238E27FC236}">
                <a16:creationId xmlns:a16="http://schemas.microsoft.com/office/drawing/2014/main" id="{5E41F429-6EB9-5471-2C11-F899AB0A7B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572" y="5982146"/>
            <a:ext cx="1238137" cy="84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6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marL="265113" indent="0" algn="l" defTabSz="914400" rtl="0" eaLnBrk="1" latinLnBrk="0" hangingPunct="1">
        <a:spcBef>
          <a:spcPct val="0"/>
        </a:spcBef>
        <a:buNone/>
        <a:defRPr sz="3200" b="1" i="0" kern="1200">
          <a:solidFill>
            <a:schemeClr val="bg1"/>
          </a:solidFill>
          <a:latin typeface="MS UI Gothic" pitchFamily="34" charset="-128"/>
          <a:ea typeface="MS UI Gothic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0316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0" y="1014"/>
            <a:ext cx="9144000" cy="1215834"/>
          </a:xfrm>
          <a:prstGeom prst="rect">
            <a:avLst/>
          </a:prstGeom>
          <a:solidFill>
            <a:srgbClr val="055A2F">
              <a:alpha val="69804"/>
            </a:srgbClr>
          </a:solidFill>
        </p:spPr>
        <p:txBody>
          <a:bodyPr>
            <a:normAutofit fontScale="97500"/>
          </a:bodyPr>
          <a:lstStyle>
            <a:lvl1pPr marL="265113" indent="0" algn="l" defTabSz="9144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chemeClr val="bg1"/>
                </a:solidFill>
                <a:latin typeface="MS UI Gothic" pitchFamily="34" charset="-128"/>
                <a:ea typeface="MS UI Gothic" pitchFamily="34" charset="-128"/>
                <a:cs typeface="+mj-cs"/>
              </a:defRPr>
            </a:lvl1pPr>
          </a:lstStyle>
          <a:p>
            <a:pPr marL="1708150">
              <a:tabLst>
                <a:tab pos="1436688" algn="l"/>
              </a:tabLst>
            </a:pPr>
            <a:r>
              <a:rPr lang="de-DE" dirty="0"/>
              <a:t> </a:t>
            </a: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814" y="-11157"/>
            <a:ext cx="1763688" cy="117568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5382B10C-F342-5994-0282-3937013F60C4}"/>
              </a:ext>
            </a:extLst>
          </p:cNvPr>
          <p:cNvSpPr txBox="1"/>
          <p:nvPr userDrawn="1"/>
        </p:nvSpPr>
        <p:spPr>
          <a:xfrm>
            <a:off x="5796136" y="759601"/>
            <a:ext cx="4663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Projekt gefördert von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C6CE08D-3DEE-218C-AF19-2286DEB0531D}"/>
              </a:ext>
            </a:extLst>
          </p:cNvPr>
          <p:cNvSpPr txBox="1"/>
          <p:nvPr userDrawn="1"/>
        </p:nvSpPr>
        <p:spPr>
          <a:xfrm>
            <a:off x="4165481" y="6229454"/>
            <a:ext cx="365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>
                <a:solidFill>
                  <a:srgbClr val="045B30"/>
                </a:solidFill>
              </a:rPr>
              <a:t>Netzwerktag 2023</a:t>
            </a:r>
          </a:p>
        </p:txBody>
      </p:sp>
      <p:pic>
        <p:nvPicPr>
          <p:cNvPr id="13" name="Grafik 12" descr="Ein Bild, das Kreis, Kugel enthält.&#10;&#10;Automatisch generierte Beschreibung">
            <a:extLst>
              <a:ext uri="{FF2B5EF4-FFF2-40B4-BE49-F238E27FC236}">
                <a16:creationId xmlns:a16="http://schemas.microsoft.com/office/drawing/2014/main" id="{F3914A4A-DD41-A7B9-7629-95F99EE3017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572" y="5982146"/>
            <a:ext cx="1238137" cy="84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5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marL="265113" indent="0" algn="l" defTabSz="914400" rtl="0" eaLnBrk="1" latinLnBrk="0" hangingPunct="1">
        <a:spcBef>
          <a:spcPct val="0"/>
        </a:spcBef>
        <a:buNone/>
        <a:defRPr sz="3200" b="1" i="0" kern="1200">
          <a:solidFill>
            <a:schemeClr val="bg1"/>
          </a:solidFill>
          <a:latin typeface="MS UI Gothic" pitchFamily="34" charset="-128"/>
          <a:ea typeface="MS UI Gothic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Kurztext und Bilder</a:t>
            </a:r>
          </a:p>
          <a:p>
            <a:pPr marL="0" indent="0">
              <a:buNone/>
            </a:pPr>
            <a:r>
              <a:rPr lang="de-AT" dirty="0">
                <a:solidFill>
                  <a:srgbClr val="FF0000"/>
                </a:solidFill>
              </a:rPr>
              <a:t>Keine animierten Folien, da sie für unseren Bericht als Printversion benötigt werden.</a:t>
            </a:r>
          </a:p>
          <a:p>
            <a:pPr marL="0" indent="0">
              <a:buNone/>
            </a:pPr>
            <a:endParaRPr lang="de-A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AT" dirty="0">
                <a:solidFill>
                  <a:srgbClr val="FF0000"/>
                </a:solidFill>
              </a:rPr>
              <a:t>Nur eine Folie!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7504" y="71706"/>
            <a:ext cx="115212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AT" sz="1600" dirty="0"/>
              <a:t>Hier ist Platz für das Schullogo.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-34280" y="6519446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Kontaktdaten: Emailadresse und/oder Homepage</a:t>
            </a:r>
          </a:p>
        </p:txBody>
      </p:sp>
      <p:sp>
        <p:nvSpPr>
          <p:cNvPr id="8" name="Rechteck 7"/>
          <p:cNvSpPr/>
          <p:nvPr/>
        </p:nvSpPr>
        <p:spPr>
          <a:xfrm>
            <a:off x="1331640" y="-83423"/>
            <a:ext cx="61206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  <a:t>Projekttitel</a:t>
            </a:r>
            <a:br>
              <a:rPr lang="de-AT" sz="32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</a:br>
            <a:r>
              <a:rPr lang="de-AT" sz="2400" b="1" i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  <a:t>Team, Name der Projektleitung</a:t>
            </a:r>
            <a:br>
              <a:rPr lang="de-AT" sz="32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</a:br>
            <a:r>
              <a:rPr lang="de-AT" sz="24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  <a:cs typeface="+mj-cs"/>
              </a:rPr>
              <a:t>Schule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8234937"/>
      </p:ext>
    </p:extLst>
  </p:cSld>
  <p:clrMapOvr>
    <a:masterClrMapping/>
  </p:clrMapOvr>
</p:sld>
</file>

<file path=ppt/theme/theme1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MS UI Gothic</vt:lpstr>
      <vt:lpstr>Arial</vt:lpstr>
      <vt:lpstr>Calibri</vt:lpstr>
      <vt:lpstr>1_Larissa</vt:lpstr>
      <vt:lpstr>Larissa</vt:lpstr>
      <vt:lpstr>PowerPoint-Präsentation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Erich Reichel</dc:creator>
  <cp:lastModifiedBy>Starzacher Marion</cp:lastModifiedBy>
  <cp:revision>20</cp:revision>
  <dcterms:created xsi:type="dcterms:W3CDTF">2011-11-19T18:42:37Z</dcterms:created>
  <dcterms:modified xsi:type="dcterms:W3CDTF">2023-06-19T11:49:39Z</dcterms:modified>
</cp:coreProperties>
</file>